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81" r:id="rId5"/>
    <p:sldId id="283" r:id="rId6"/>
    <p:sldId id="274" r:id="rId7"/>
    <p:sldId id="288" r:id="rId8"/>
    <p:sldId id="275" r:id="rId9"/>
    <p:sldId id="285" r:id="rId10"/>
    <p:sldId id="287" r:id="rId11"/>
    <p:sldId id="286" r:id="rId12"/>
    <p:sldId id="282" r:id="rId13"/>
    <p:sldId id="280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A0CF2D-4687-57DB-8D6B-2A520CD75B2B}" name="DUCREY Elie (STD)" initials="ED" userId="S::elie.ducrey@edu.vs.ch::1962cb39-8b3e-415f-8f8b-1b505eddae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B1A855-773D-1445-B246-639D9B92AA35}" v="124" dt="2025-05-19T11:28:57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97614-10FA-4F75-B3D8-EEE611E1662F}" type="datetimeFigureOut">
              <a:rPr lang="fr-CH" smtClean="0"/>
              <a:t>19.05.2025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7976-8F91-40DA-9AEA-7AB4662A86E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3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800">
                <a:effectLst/>
                <a:latin typeface="Segoe UI" panose="020B0502040204020203" pitchFamily="34" charset="0"/>
              </a:rPr>
              <a:t>Le texte est un lien vers la page de titre</a:t>
            </a:r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7976-8F91-40DA-9AEA-7AB4662A86E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33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19/05/2025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meme.com/need-for-speed-fon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wallpaperflare.com/khyzyl-saleem-drift-neon-city-car-mercedes-benz-wallpaper-uyujq" TargetMode="External"/><Relationship Id="rId4" Type="http://schemas.openxmlformats.org/officeDocument/2006/relationships/hyperlink" Target="https://www.canva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file:///C:\Users\Elie\OneDrive\Documents\4H\OC\1.PageTitr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8206EEE-39C6-CCE0-FF79-601714875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" y="0"/>
            <a:ext cx="12190654" cy="6858000"/>
          </a:xfrm>
          <a:prstGeom prst="rect">
            <a:avLst/>
          </a:prstGeom>
        </p:spPr>
      </p:pic>
      <p:pic>
        <p:nvPicPr>
          <p:cNvPr id="4" name="Image 3" descr="Une image contenant véhicule, texte, Véhicule terrestre, roue&#10;&#10;Description générée automatiquement">
            <a:extLst>
              <a:ext uri="{FF2B5EF4-FFF2-40B4-BE49-F238E27FC236}">
                <a16:creationId xmlns:a16="http://schemas.microsoft.com/office/drawing/2014/main" id="{6CA4C50A-7DBB-C433-97EF-FE81039D3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14"/>
            <a:ext cx="12249509" cy="6896005"/>
          </a:xfrm>
          <a:prstGeom prst="rect">
            <a:avLst/>
          </a:prstGeom>
        </p:spPr>
      </p:pic>
      <p:pic>
        <p:nvPicPr>
          <p:cNvPr id="8" name="Image 7" descr="Une image contenant orange, Ambré, Graphique, art&#10;&#10;Description générée automatiquement">
            <a:extLst>
              <a:ext uri="{FF2B5EF4-FFF2-40B4-BE49-F238E27FC236}">
                <a16:creationId xmlns:a16="http://schemas.microsoft.com/office/drawing/2014/main" id="{B86BD484-9CA4-08DD-E480-92536BC20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39413" y="787504"/>
            <a:ext cx="9976363" cy="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>
            <a:extLst>
              <a:ext uri="{FF2B5EF4-FFF2-40B4-BE49-F238E27FC236}">
                <a16:creationId xmlns:a16="http://schemas.microsoft.com/office/drawing/2014/main" id="{DF320871-1FFE-4559-1996-4436A5931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380D08-B1D5-1879-7134-C40B27A58DB4}"/>
              </a:ext>
            </a:extLst>
          </p:cNvPr>
          <p:cNvSpPr txBox="1"/>
          <p:nvPr/>
        </p:nvSpPr>
        <p:spPr>
          <a:xfrm>
            <a:off x="4155965" y="-1"/>
            <a:ext cx="38888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 dirty="0">
                <a:solidFill>
                  <a:schemeClr val="accent2"/>
                </a:solidFill>
                <a:latin typeface="Bahnschrift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410877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:a16="http://schemas.microsoft.com/office/drawing/2014/main" id="{AA99C221-BEDD-9ECE-D8F5-27C6D505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5" descr="Une image contenant orange, Ambré, Caractère coloré, Graphique&#10;&#10;Description générée automatiquement">
            <a:extLst>
              <a:ext uri="{FF2B5EF4-FFF2-40B4-BE49-F238E27FC236}">
                <a16:creationId xmlns:a16="http://schemas.microsoft.com/office/drawing/2014/main" id="{D05B30A5-8A9B-0F6F-D295-CB1D6312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" r="41388"/>
          <a:stretch/>
        </p:blipFill>
        <p:spPr>
          <a:xfrm>
            <a:off x="1538922" y="655700"/>
            <a:ext cx="9107872" cy="5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7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gris, mur, ciment, noir&#10;&#10;Description générée automatiquement">
            <a:extLst>
              <a:ext uri="{FF2B5EF4-FFF2-40B4-BE49-F238E27FC236}">
                <a16:creationId xmlns:a16="http://schemas.microsoft.com/office/drawing/2014/main" id="{09C9C136-931E-5D25-C3B4-C7CF18DB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FD869F-A6F9-976F-78D7-B492CF0B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B550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https://fontmeme.com/need-for-speed-font/</a:t>
            </a:r>
            <a:endParaRPr lang="fr-FR">
              <a:solidFill>
                <a:srgbClr val="FB5500"/>
              </a:solidFill>
              <a:ea typeface="+mn-lt"/>
              <a:cs typeface="+mn-lt"/>
            </a:endParaRPr>
          </a:p>
          <a:p>
            <a:endParaRPr lang="fr-FR">
              <a:solidFill>
                <a:srgbClr val="FB5500"/>
              </a:solidFill>
              <a:ea typeface="+mn-lt"/>
              <a:cs typeface="+mn-lt"/>
            </a:endParaRPr>
          </a:p>
          <a:p>
            <a:r>
              <a:rPr lang="fr-FR">
                <a:solidFill>
                  <a:srgbClr val="FB5500"/>
                </a:solidFill>
                <a:ea typeface="+mn-lt"/>
                <a:cs typeface="+mn-lt"/>
              </a:rPr>
              <a:t>Wikipédia</a:t>
            </a:r>
          </a:p>
          <a:p>
            <a:endParaRPr lang="fr-FR">
              <a:solidFill>
                <a:srgbClr val="FB5500"/>
              </a:solidFill>
              <a:ea typeface="+mn-lt"/>
              <a:cs typeface="+mn-lt"/>
            </a:endParaRPr>
          </a:p>
          <a:p>
            <a:r>
              <a:rPr lang="fr-FR">
                <a:solidFill>
                  <a:srgbClr val="FB550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</a:t>
            </a:r>
          </a:p>
          <a:p>
            <a:endParaRPr lang="fr-FR">
              <a:solidFill>
                <a:srgbClr val="FB5500"/>
              </a:solidFill>
            </a:endParaRPr>
          </a:p>
          <a:p>
            <a:r>
              <a:rPr lang="fr-CH">
                <a:solidFill>
                  <a:srgbClr val="FB55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 wallpaper: Khyzyl Saleem, drift, neon, city, car, Mercedes Benz | Wallpaper Flare</a:t>
            </a:r>
            <a:endParaRPr lang="fr-FR">
              <a:solidFill>
                <a:srgbClr val="FB55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fr-FR">
              <a:solidFill>
                <a:srgbClr val="FB5500"/>
              </a:solidFill>
            </a:endParaRPr>
          </a:p>
        </p:txBody>
      </p:sp>
      <p:pic>
        <p:nvPicPr>
          <p:cNvPr id="5" name="Image 4" descr="Une image contenant Graphique, Police, orange, graphisme&#10;&#10;Description générée automatiquement">
            <a:extLst>
              <a:ext uri="{FF2B5EF4-FFF2-40B4-BE49-F238E27FC236}">
                <a16:creationId xmlns:a16="http://schemas.microsoft.com/office/drawing/2014/main" id="{087430A0-AA7E-F9DC-8F99-79B1FED22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9" y="783186"/>
            <a:ext cx="5605123" cy="6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0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4A76-2D58-D31E-EE2C-7F594A46F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D8DA7A-D7DE-A521-02BF-742C5918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4" descr="Une image contenant Police, Graphique, graphisme, typographie&#10;&#10;Description générée automatiquement">
            <a:extLst>
              <a:ext uri="{FF2B5EF4-FFF2-40B4-BE49-F238E27FC236}">
                <a16:creationId xmlns:a16="http://schemas.microsoft.com/office/drawing/2014/main" id="{F90F83D8-1951-D91C-56F3-35F205AFE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46" y="2906783"/>
            <a:ext cx="8998508" cy="10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2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3BE014-AE1D-0939-41ED-9ACDE2BE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54" y="-46937"/>
            <a:ext cx="12278654" cy="690493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789B31-FD45-8DB3-AC91-3D5AF319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Description du site</a:t>
            </a:r>
          </a:p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Plan du site</a:t>
            </a:r>
          </a:p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Présentation du site Web</a:t>
            </a:r>
          </a:p>
          <a:p>
            <a:pPr marL="457200" indent="-457200"/>
            <a:r>
              <a:rPr lang="fr-FR" dirty="0">
                <a:solidFill>
                  <a:srgbClr val="FB5500"/>
                </a:solidFill>
              </a:rPr>
              <a:t>Questions</a:t>
            </a:r>
          </a:p>
        </p:txBody>
      </p:sp>
      <p:pic>
        <p:nvPicPr>
          <p:cNvPr id="5" name="Image 4" descr="Une image contenant orange, Ambré, Graphique, art&#10;&#10;Description générée automatiquement">
            <a:extLst>
              <a:ext uri="{FF2B5EF4-FFF2-40B4-BE49-F238E27FC236}">
                <a16:creationId xmlns:a16="http://schemas.microsoft.com/office/drawing/2014/main" id="{2C9D7192-737A-8143-022C-9E9EB2F85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18" y="787504"/>
            <a:ext cx="9976363" cy="463551"/>
          </a:xfrm>
          <a:prstGeom prst="rect">
            <a:avLst/>
          </a:prstGeom>
        </p:spPr>
      </p:pic>
      <p:pic>
        <p:nvPicPr>
          <p:cNvPr id="6" name="Image 5" descr="Une image contenant orange, Ambré, Graphique, Caractère coloré&#10;&#10;Description générée automatiquement">
            <a:extLst>
              <a:ext uri="{FF2B5EF4-FFF2-40B4-BE49-F238E27FC236}">
                <a16:creationId xmlns:a16="http://schemas.microsoft.com/office/drawing/2014/main" id="{92437B47-E30C-5AE1-66BF-2C9FDFE9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76491" y="3111255"/>
            <a:ext cx="11797434" cy="6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BFD5-E151-C8E9-4B84-301324C4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7362CE5-9D50-E183-07AF-3992A2018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3" name="Image 2" descr="Une image contenant orange, Ambré, Graphique, Caractère coloré&#10;&#10;Description générée automatiquement">
            <a:extLst>
              <a:ext uri="{FF2B5EF4-FFF2-40B4-BE49-F238E27FC236}">
                <a16:creationId xmlns:a16="http://schemas.microsoft.com/office/drawing/2014/main" id="{BAB2991A-C850-AB01-FF37-B2786AC2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3" y="3111255"/>
            <a:ext cx="11797434" cy="635490"/>
          </a:xfrm>
          <a:prstGeom prst="rect">
            <a:avLst/>
          </a:prstGeom>
        </p:spPr>
      </p:pic>
      <p:pic>
        <p:nvPicPr>
          <p:cNvPr id="9" name="Image 8" descr="Une image contenant orange, Caractère coloré, Ambré, art&#10;&#10;Description générée automatiquement">
            <a:extLst>
              <a:ext uri="{FF2B5EF4-FFF2-40B4-BE49-F238E27FC236}">
                <a16:creationId xmlns:a16="http://schemas.microsoft.com/office/drawing/2014/main" id="{59A204FE-E423-ADFD-4F33-FD49986F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91841" y="781298"/>
            <a:ext cx="11572529" cy="414600"/>
          </a:xfrm>
          <a:prstGeom prst="rect">
            <a:avLst/>
          </a:prstGeom>
        </p:spPr>
      </p:pic>
      <p:pic>
        <p:nvPicPr>
          <p:cNvPr id="11" name="Image 10" descr="Une image contenant orange, Ambré, Graphique, art&#10;&#10;Description générée automatiquement">
            <a:extLst>
              <a:ext uri="{FF2B5EF4-FFF2-40B4-BE49-F238E27FC236}">
                <a16:creationId xmlns:a16="http://schemas.microsoft.com/office/drawing/2014/main" id="{73336BF2-3065-C1AB-860D-5BA4B59B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5216" y="787504"/>
            <a:ext cx="9976363" cy="4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1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57B96-BC1F-8D6B-ADC0-D0B224BBF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5418EE7-0CB0-EBC0-B4B9-FB1653EC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773CBDE-85E5-DC1A-FD84-F62E09C3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457200" indent="-457200"/>
            <a:br>
              <a:rPr lang="fr-CH"/>
            </a:br>
            <a:endParaRPr lang="fr-FR">
              <a:solidFill>
                <a:srgbClr val="FB55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19731-A399-BF5E-CB2E-CFAD16A8E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CH">
                <a:solidFill>
                  <a:srgbClr val="FB5500"/>
                </a:solidFill>
              </a:rPr>
              <a:t>Pourquoi ?</a:t>
            </a:r>
          </a:p>
          <a:p>
            <a:pPr lvl="2"/>
            <a:r>
              <a:rPr lang="fr-CH">
                <a:solidFill>
                  <a:srgbClr val="FB5500"/>
                </a:solidFill>
              </a:rPr>
              <a:t>Passion commune</a:t>
            </a:r>
          </a:p>
          <a:p>
            <a:pPr lvl="2"/>
            <a:r>
              <a:rPr lang="fr-CH">
                <a:solidFill>
                  <a:srgbClr val="FB5500"/>
                </a:solidFill>
              </a:rPr>
              <a:t>Même idée en même temps</a:t>
            </a:r>
          </a:p>
          <a:p>
            <a:pPr marL="715963" lvl="2"/>
            <a:r>
              <a:rPr lang="fr-CH">
                <a:solidFill>
                  <a:srgbClr val="FB5500"/>
                </a:solidFill>
              </a:rPr>
              <a:t>Quoi comme voiture ?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Voitures puissantes et rapides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Moteur bruyant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Design majestueux</a:t>
            </a:r>
          </a:p>
          <a:p>
            <a:pPr marL="715963" lvl="2"/>
            <a:r>
              <a:rPr lang="fr-CH">
                <a:solidFill>
                  <a:srgbClr val="FB5500"/>
                </a:solidFill>
              </a:rPr>
              <a:t>Dans quel But ?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Renseigner sur celle-ci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Partager sa passion</a:t>
            </a:r>
          </a:p>
          <a:p>
            <a:pPr marL="1173163" lvl="3"/>
            <a:r>
              <a:rPr lang="fr-CH">
                <a:solidFill>
                  <a:srgbClr val="FB5500"/>
                </a:solidFill>
              </a:rPr>
              <a:t>Comparer différentes statistiques</a:t>
            </a:r>
          </a:p>
          <a:p>
            <a:pPr marL="1173163" lvl="3"/>
            <a:endParaRPr lang="fr-CH">
              <a:solidFill>
                <a:srgbClr val="FB5500"/>
              </a:solidFill>
            </a:endParaRPr>
          </a:p>
          <a:p>
            <a:pPr lvl="2"/>
            <a:endParaRPr lang="fr-CH">
              <a:solidFill>
                <a:srgbClr val="FB5500"/>
              </a:solidFill>
            </a:endParaRPr>
          </a:p>
        </p:txBody>
      </p:sp>
      <p:pic>
        <p:nvPicPr>
          <p:cNvPr id="5" name="Image 4" descr="Une image contenant orange, Caractère coloré, Ambré, art&#10;&#10;Description générée automatiquement">
            <a:extLst>
              <a:ext uri="{FF2B5EF4-FFF2-40B4-BE49-F238E27FC236}">
                <a16:creationId xmlns:a16="http://schemas.microsoft.com/office/drawing/2014/main" id="{836EABA0-EC81-806F-EF98-9D5552D9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35" y="781298"/>
            <a:ext cx="11572529" cy="414600"/>
          </a:xfrm>
          <a:prstGeom prst="rect">
            <a:avLst/>
          </a:prstGeom>
        </p:spPr>
      </p:pic>
      <p:pic>
        <p:nvPicPr>
          <p:cNvPr id="6" name="Image 5" descr="Une image contenant orange, Ambré, Graphique, Caractère coloré&#10;&#10;Description générée automatiquement">
            <a:extLst>
              <a:ext uri="{FF2B5EF4-FFF2-40B4-BE49-F238E27FC236}">
                <a16:creationId xmlns:a16="http://schemas.microsoft.com/office/drawing/2014/main" id="{30254BD0-310B-D871-8D05-5630E6466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455" y="3111255"/>
            <a:ext cx="11797434" cy="6354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C1B3518-B662-C99B-8E1B-EC125EB2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78974" y="518716"/>
            <a:ext cx="9168323" cy="6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6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1A55D-2A2F-10AC-B12B-C96CF7C86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4C358A4-9418-3F81-7A8D-76CA375B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63708D2-E6FB-4B9D-DC43-1F39EA4E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457200" indent="-457200"/>
            <a:br>
              <a:rPr lang="fr-CH"/>
            </a:br>
            <a:endParaRPr lang="fr-FR">
              <a:solidFill>
                <a:srgbClr val="FB55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B76EAA-AFF5-CEBC-2CA9-32E6D9974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fr-CH" dirty="0">
                <a:solidFill>
                  <a:srgbClr val="FB5500"/>
                </a:solidFill>
              </a:rPr>
              <a:t>Regarder une voiture et ses stats</a:t>
            </a:r>
          </a:p>
          <a:p>
            <a:pPr lvl="1"/>
            <a:endParaRPr lang="fr-CH">
              <a:solidFill>
                <a:srgbClr val="FB5500"/>
              </a:solidFill>
            </a:endParaRPr>
          </a:p>
          <a:p>
            <a:pPr lvl="1"/>
            <a:r>
              <a:rPr lang="fr-CH" dirty="0">
                <a:solidFill>
                  <a:srgbClr val="FB5500"/>
                </a:solidFill>
              </a:rPr>
              <a:t>Ajouter une voiture et ses stats</a:t>
            </a:r>
          </a:p>
          <a:p>
            <a:pPr lvl="1"/>
            <a:endParaRPr lang="fr-CH">
              <a:solidFill>
                <a:srgbClr val="FB5500"/>
              </a:solidFill>
            </a:endParaRPr>
          </a:p>
          <a:p>
            <a:pPr lvl="1"/>
            <a:r>
              <a:rPr lang="fr-CH" dirty="0">
                <a:solidFill>
                  <a:srgbClr val="FB5500"/>
                </a:solidFill>
              </a:rPr>
              <a:t>Liker une voiture</a:t>
            </a:r>
          </a:p>
          <a:p>
            <a:pPr lvl="1"/>
            <a:endParaRPr lang="fr-CH">
              <a:solidFill>
                <a:srgbClr val="FB5500"/>
              </a:solidFill>
            </a:endParaRPr>
          </a:p>
          <a:p>
            <a:pPr lvl="1"/>
            <a:r>
              <a:rPr lang="fr-CH" dirty="0">
                <a:solidFill>
                  <a:srgbClr val="FB5500"/>
                </a:solidFill>
              </a:rPr>
              <a:t>Comparer deux voitures et leurs stats</a:t>
            </a:r>
          </a:p>
          <a:p>
            <a:pPr lvl="1"/>
            <a:endParaRPr lang="fr-CH">
              <a:solidFill>
                <a:srgbClr val="FB5500"/>
              </a:solidFill>
            </a:endParaRPr>
          </a:p>
          <a:p>
            <a:pPr lvl="2"/>
            <a:endParaRPr lang="fr-CH">
              <a:solidFill>
                <a:srgbClr val="FB5500"/>
              </a:solidFill>
            </a:endParaRPr>
          </a:p>
        </p:txBody>
      </p:sp>
      <p:pic>
        <p:nvPicPr>
          <p:cNvPr id="5" name="Image 4" descr="Une image contenant orange, Caractère coloré, Ambré, art&#10;&#10;Description générée automatiquement">
            <a:extLst>
              <a:ext uri="{FF2B5EF4-FFF2-40B4-BE49-F238E27FC236}">
                <a16:creationId xmlns:a16="http://schemas.microsoft.com/office/drawing/2014/main" id="{8AF920AC-68E9-A6D2-8ABA-2BBAA6C3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134" y="781298"/>
            <a:ext cx="11572529" cy="414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5E01D8-730A-67A5-6679-6C660062C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8716"/>
            <a:ext cx="9168323" cy="633600"/>
          </a:xfrm>
          <a:prstGeom prst="rect">
            <a:avLst/>
          </a:prstGeom>
        </p:spPr>
      </p:pic>
      <p:pic>
        <p:nvPicPr>
          <p:cNvPr id="8" name="Image 7" descr="Une image contenant Graphique, orange, Police, Ambré&#10;&#10;Description générée automatiquement">
            <a:extLst>
              <a:ext uri="{FF2B5EF4-FFF2-40B4-BE49-F238E27FC236}">
                <a16:creationId xmlns:a16="http://schemas.microsoft.com/office/drawing/2014/main" id="{244A490C-50BA-3906-9BA4-52044AC4D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61462" y="177394"/>
            <a:ext cx="4656685" cy="4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B00E4-0628-FD9F-C3AC-334354FAF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3F669EA-3C1C-C455-9E72-361E8335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4" descr="Une image contenant Graphique, orange, Police, Ambré&#10;&#10;Description générée automatiquement">
            <a:extLst>
              <a:ext uri="{FF2B5EF4-FFF2-40B4-BE49-F238E27FC236}">
                <a16:creationId xmlns:a16="http://schemas.microsoft.com/office/drawing/2014/main" id="{28170D71-6BB4-661A-37F5-159024BD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28" y="116084"/>
            <a:ext cx="4656685" cy="4005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9AF5A51-197D-C857-C5A8-1BF1F2DC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334" y="518716"/>
            <a:ext cx="9168323" cy="63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A8B6E-D283-C871-3036-BD6D59A63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23" y="738802"/>
            <a:ext cx="7481555" cy="59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:a16="http://schemas.microsoft.com/office/drawing/2014/main" id="{CF6C5416-89A0-1356-311D-EFDB7DC9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4" descr="Une image contenant Graphique, orange, Police, Ambré&#10;&#10;Description générée automatiquement">
            <a:extLst>
              <a:ext uri="{FF2B5EF4-FFF2-40B4-BE49-F238E27FC236}">
                <a16:creationId xmlns:a16="http://schemas.microsoft.com/office/drawing/2014/main" id="{701FDEB0-4C15-CE0C-1C01-C08CAF56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917" y="124842"/>
            <a:ext cx="4656685" cy="40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8FCE9-A166-89E3-39A8-F4218EB2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32" y="691560"/>
            <a:ext cx="10925432" cy="54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3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6025-6E05-306B-EED6-645B2848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0769C7-BCAE-1D06-F87F-005C112D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3" name="Image 2" descr="Une image contenant orange, Ambré, Caractère coloré, art&#10;&#10;Description générée automatiquement">
            <a:hlinkClick r:id="rId4" action="ppaction://hlinkfile"/>
            <a:extLst>
              <a:ext uri="{FF2B5EF4-FFF2-40B4-BE49-F238E27FC236}">
                <a16:creationId xmlns:a16="http://schemas.microsoft.com/office/drawing/2014/main" id="{67D0458D-6B9A-CCC5-4B23-6C78C3834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85" y="3189066"/>
            <a:ext cx="11666030" cy="4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>
            <a:extLst>
              <a:ext uri="{FF2B5EF4-FFF2-40B4-BE49-F238E27FC236}">
                <a16:creationId xmlns:a16="http://schemas.microsoft.com/office/drawing/2014/main" id="{860F896D-46DF-21F2-0FA6-C565E3C4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060" y="-46938"/>
            <a:ext cx="12278654" cy="6904937"/>
          </a:xfrm>
          <a:prstGeom prst="rect">
            <a:avLst/>
          </a:prstGeom>
        </p:spPr>
      </p:pic>
      <p:pic>
        <p:nvPicPr>
          <p:cNvPr id="5" name="Image 5" descr="Une image contenant Graphique, Police, orange, graphisme&#10;&#10;Description générée automatiquement">
            <a:extLst>
              <a:ext uri="{FF2B5EF4-FFF2-40B4-BE49-F238E27FC236}">
                <a16:creationId xmlns:a16="http://schemas.microsoft.com/office/drawing/2014/main" id="{64FC542B-ABB9-F43F-158B-5551E96B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34" y="618318"/>
            <a:ext cx="6955595" cy="6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515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Widescreen</PresentationFormat>
  <Paragraphs>33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Thème Office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LATRILLE Esteban (STD)</cp:lastModifiedBy>
  <cp:revision>52</cp:revision>
  <dcterms:created xsi:type="dcterms:W3CDTF">2024-10-07T11:21:41Z</dcterms:created>
  <dcterms:modified xsi:type="dcterms:W3CDTF">2025-05-19T11:30:32Z</dcterms:modified>
</cp:coreProperties>
</file>